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5"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75" d="100"/>
          <a:sy n="75" d="100"/>
        </p:scale>
        <p:origin x="1158"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546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8/5/2018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8/5/2018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8/5/2018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8/5/2018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Senior Design Project</a:t>
            </a:r>
          </a:p>
          <a:p>
            <a:r>
              <a:rPr lang="en-US" dirty="0"/>
              <a:t>2018-2019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4351338"/>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members 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nearby.</a:t>
            </a:r>
          </a:p>
          <a:p>
            <a:r>
              <a:rPr lang="en-US" sz="2400" dirty="0"/>
              <a:t>Created and optimized launch simulations to accurately predict the flight path of each rocket flown</a:t>
            </a:r>
          </a:p>
          <a:p>
            <a:r>
              <a:rPr lang="en-US" sz="2400" dirty="0"/>
              <a:t>Used MATLAB to optimize rocket dimensions to maximized altitude reached</a:t>
            </a:r>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416320"/>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teams</a:t>
            </a:r>
          </a:p>
          <a:p>
            <a:pPr marL="285750" indent="-285750">
              <a:buFont typeface="Arial" panose="020B0604020202020204" pitchFamily="34" charset="0"/>
              <a:buChar char="•"/>
            </a:pPr>
            <a:r>
              <a:rPr lang="en-US" sz="2400" dirty="0"/>
              <a:t>Currently at work in participating in the University Student Rocketry Competition in October 2018</a:t>
            </a:r>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a:t>Senior Design Project</a:t>
            </a:r>
          </a:p>
        </p:txBody>
      </p:sp>
      <p:sp>
        <p:nvSpPr>
          <p:cNvPr id="3" name="Content Placeholder 2"/>
          <p:cNvSpPr>
            <a:spLocks noGrp="1"/>
          </p:cNvSpPr>
          <p:nvPr>
            <p:ph idx="1"/>
          </p:nvPr>
        </p:nvSpPr>
        <p:spPr>
          <a:xfrm>
            <a:off x="517688" y="1464445"/>
            <a:ext cx="10515600" cy="4351338"/>
          </a:xfrm>
        </p:spPr>
        <p:txBody>
          <a:bodyPr/>
          <a:lstStyle/>
          <a:p>
            <a:r>
              <a:rPr lang="en-US" dirty="0"/>
              <a:t>Searching for 4-5 Senior Mechanical Engineering majors to assist in all aspects of UNH SEDS which primarily includes:</a:t>
            </a:r>
          </a:p>
          <a:p>
            <a:pPr lvl="1"/>
            <a:r>
              <a:rPr lang="en-US" dirty="0"/>
              <a:t>The design and manufacturing of a hybrid rocket engine with an integrated guidance system </a:t>
            </a:r>
          </a:p>
          <a:p>
            <a:pPr lvl="2"/>
            <a:r>
              <a:rPr lang="en-US" dirty="0"/>
              <a:t>Major testing and optimization needed through the year to achieve a nominal hybrid engine</a:t>
            </a:r>
          </a:p>
          <a:p>
            <a:pPr lvl="1"/>
            <a:r>
              <a:rPr lang="en-US" dirty="0"/>
              <a:t>The design and manufacturing of a payload to be deployed at apogee for a specific scientific recording</a:t>
            </a:r>
          </a:p>
          <a:p>
            <a:r>
              <a:rPr lang="en-US" dirty="0"/>
              <a:t>Compete in the Spaceport America Cup in </a:t>
            </a:r>
            <a:r>
              <a:rPr lang="en-US" b="1" dirty="0"/>
              <a:t>June 2019</a:t>
            </a:r>
            <a:r>
              <a:rPr lang="en-US" dirty="0"/>
              <a:t>.</a:t>
            </a:r>
          </a:p>
          <a:p>
            <a:pPr lvl="1"/>
            <a:r>
              <a:rPr lang="en-US" dirty="0"/>
              <a:t>Also a huge networking event where recruiters from around the world come including NASA, </a:t>
            </a:r>
            <a:r>
              <a:rPr lang="en-US" dirty="0" err="1"/>
              <a:t>SpaceX</a:t>
            </a:r>
            <a:r>
              <a:rPr lang="en-US" dirty="0"/>
              <a:t> and Blue Origin</a:t>
            </a:r>
          </a:p>
          <a:p>
            <a:endParaRPr lang="en-US" dirty="0"/>
          </a:p>
        </p:txBody>
      </p:sp>
    </p:spTree>
    <p:extLst>
      <p:ext uri="{BB962C8B-B14F-4D97-AF65-F5344CB8AC3E}">
        <p14:creationId xmlns:p14="http://schemas.microsoft.com/office/powerpoint/2010/main" val="170452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Spaceport America Cup Video</a:t>
            </a:r>
          </a:p>
        </p:txBody>
      </p:sp>
      <p:sp>
        <p:nvSpPr>
          <p:cNvPr id="3" name="Content Placeholder 2"/>
          <p:cNvSpPr>
            <a:spLocks noGrp="1"/>
          </p:cNvSpPr>
          <p:nvPr>
            <p:ph idx="1"/>
          </p:nvPr>
        </p:nvSpPr>
        <p:spPr/>
        <p:txBody>
          <a:bodyPr/>
          <a:lstStyle/>
          <a:p>
            <a:r>
              <a:rPr lang="en-US" dirty="0">
                <a:hlinkClick r:id="rId2"/>
              </a:rPr>
              <a:t>https://www.youtube.com/watch?time_continue=2&amp;v=lTKRDd1ovAs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fontScale="92500" lnSpcReduction="10000"/>
          </a:bodyPr>
          <a:lstStyle/>
          <a:p>
            <a:r>
              <a:rPr lang="en-US" dirty="0"/>
              <a:t>UNH SEDS will also host two EE and one CS senior project to support the development of our electronic and software systems.</a:t>
            </a:r>
          </a:p>
          <a:p>
            <a:r>
              <a:rPr lang="en-US" dirty="0"/>
              <a:t>We will present at the URC 2019 in the mechanical engineering competition team bracket and the EE and CS seniors will present in their own.</a:t>
            </a:r>
          </a:p>
          <a:p>
            <a:r>
              <a:rPr lang="en-US" dirty="0"/>
              <a:t>SEDS USA hosts a national conference every year called ‘</a:t>
            </a:r>
            <a:r>
              <a:rPr lang="en-US" dirty="0" err="1"/>
              <a:t>SpaceVision</a:t>
            </a:r>
            <a:r>
              <a:rPr lang="en-US" dirty="0"/>
              <a:t>’ where many of the various SEDS chapters congregate to network and listen to speakers. This year, it is on November 2018 in San Diego, California.</a:t>
            </a:r>
          </a:p>
          <a:p>
            <a:r>
              <a:rPr lang="en-US" dirty="0"/>
              <a:t>This isn’t just a senior project, but joining a family that participates in outreach and networking events with nearby SEDS chapters (UM and MIT). Senior Project Member prospects must be interested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601</Words>
  <Application>Microsoft Office PowerPoint</Application>
  <PresentationFormat>Widescreen</PresentationFormat>
  <Paragraphs>44</Paragraphs>
  <Slides>10</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UNH SEDS</vt:lpstr>
      <vt:lpstr>What is UNH SEDS?</vt:lpstr>
      <vt:lpstr>What Have We Done?</vt:lpstr>
      <vt:lpstr>PowerPoint Presentation</vt:lpstr>
      <vt:lpstr>Examples…</vt:lpstr>
      <vt:lpstr>Goals for UNH SEDS 2018-2019</vt:lpstr>
      <vt:lpstr>Senior Design Project</vt:lpstr>
      <vt:lpstr>Spaceport America Cup Video</vt:lpstr>
      <vt:lpstr>What else?</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Charlie Nitschelm</cp:lastModifiedBy>
  <cp:revision>15</cp:revision>
  <dcterms:created xsi:type="dcterms:W3CDTF">2018-05-23T02:44:55Z</dcterms:created>
  <dcterms:modified xsi:type="dcterms:W3CDTF">2018-08-05T19:38:42Z</dcterms:modified>
</cp:coreProperties>
</file>